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63" r:id="rId7"/>
    <p:sldId id="265"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1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1CC172-796A-48B3-95AB-F11EB0D77596}"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5CA81D-B10F-4DE8-B96F-179FE10F8D81}" type="slidenum">
              <a:rPr lang="en-IN" smtClean="0"/>
              <a:t>‹#›</a:t>
            </a:fld>
            <a:endParaRPr lang="en-IN"/>
          </a:p>
        </p:txBody>
      </p:sp>
    </p:spTree>
    <p:extLst>
      <p:ext uri="{BB962C8B-B14F-4D97-AF65-F5344CB8AC3E}">
        <p14:creationId xmlns:p14="http://schemas.microsoft.com/office/powerpoint/2010/main" val="20622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1CC172-796A-48B3-95AB-F11EB0D77596}"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5CA81D-B10F-4DE8-B96F-179FE10F8D81}" type="slidenum">
              <a:rPr lang="en-IN" smtClean="0"/>
              <a:t>‹#›</a:t>
            </a:fld>
            <a:endParaRPr lang="en-IN"/>
          </a:p>
        </p:txBody>
      </p:sp>
    </p:spTree>
    <p:extLst>
      <p:ext uri="{BB962C8B-B14F-4D97-AF65-F5344CB8AC3E}">
        <p14:creationId xmlns:p14="http://schemas.microsoft.com/office/powerpoint/2010/main" val="428956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1CC172-796A-48B3-95AB-F11EB0D77596}"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5CA81D-B10F-4DE8-B96F-179FE10F8D81}" type="slidenum">
              <a:rPr lang="en-IN" smtClean="0"/>
              <a:t>‹#›</a:t>
            </a:fld>
            <a:endParaRPr lang="en-IN"/>
          </a:p>
        </p:txBody>
      </p:sp>
    </p:spTree>
    <p:extLst>
      <p:ext uri="{BB962C8B-B14F-4D97-AF65-F5344CB8AC3E}">
        <p14:creationId xmlns:p14="http://schemas.microsoft.com/office/powerpoint/2010/main" val="3535453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1CC172-796A-48B3-95AB-F11EB0D77596}"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5CA81D-B10F-4DE8-B96F-179FE10F8D81}" type="slidenum">
              <a:rPr lang="en-IN" smtClean="0"/>
              <a:t>‹#›</a:t>
            </a:fld>
            <a:endParaRPr lang="en-IN"/>
          </a:p>
        </p:txBody>
      </p:sp>
    </p:spTree>
    <p:extLst>
      <p:ext uri="{BB962C8B-B14F-4D97-AF65-F5344CB8AC3E}">
        <p14:creationId xmlns:p14="http://schemas.microsoft.com/office/powerpoint/2010/main" val="260690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1CC172-796A-48B3-95AB-F11EB0D77596}"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5CA81D-B10F-4DE8-B96F-179FE10F8D81}" type="slidenum">
              <a:rPr lang="en-IN" smtClean="0"/>
              <a:t>‹#›</a:t>
            </a:fld>
            <a:endParaRPr lang="en-IN"/>
          </a:p>
        </p:txBody>
      </p:sp>
    </p:spTree>
    <p:extLst>
      <p:ext uri="{BB962C8B-B14F-4D97-AF65-F5344CB8AC3E}">
        <p14:creationId xmlns:p14="http://schemas.microsoft.com/office/powerpoint/2010/main" val="1524366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1CC172-796A-48B3-95AB-F11EB0D77596}"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5CA81D-B10F-4DE8-B96F-179FE10F8D81}" type="slidenum">
              <a:rPr lang="en-IN" smtClean="0"/>
              <a:t>‹#›</a:t>
            </a:fld>
            <a:endParaRPr lang="en-IN"/>
          </a:p>
        </p:txBody>
      </p:sp>
    </p:spTree>
    <p:extLst>
      <p:ext uri="{BB962C8B-B14F-4D97-AF65-F5344CB8AC3E}">
        <p14:creationId xmlns:p14="http://schemas.microsoft.com/office/powerpoint/2010/main" val="302935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1CC172-796A-48B3-95AB-F11EB0D77596}" type="datetimeFigureOut">
              <a:rPr lang="en-IN" smtClean="0"/>
              <a:t>20-03-2024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F5CA81D-B10F-4DE8-B96F-179FE10F8D81}" type="slidenum">
              <a:rPr lang="en-IN" smtClean="0"/>
              <a:t>‹#›</a:t>
            </a:fld>
            <a:endParaRPr lang="en-IN"/>
          </a:p>
        </p:txBody>
      </p:sp>
    </p:spTree>
    <p:extLst>
      <p:ext uri="{BB962C8B-B14F-4D97-AF65-F5344CB8AC3E}">
        <p14:creationId xmlns:p14="http://schemas.microsoft.com/office/powerpoint/2010/main" val="689790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1CC172-796A-48B3-95AB-F11EB0D77596}" type="datetimeFigureOut">
              <a:rPr lang="en-IN" smtClean="0"/>
              <a:t>20-03-2024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F5CA81D-B10F-4DE8-B96F-179FE10F8D81}" type="slidenum">
              <a:rPr lang="en-IN" smtClean="0"/>
              <a:t>‹#›</a:t>
            </a:fld>
            <a:endParaRPr lang="en-IN"/>
          </a:p>
        </p:txBody>
      </p:sp>
    </p:spTree>
    <p:extLst>
      <p:ext uri="{BB962C8B-B14F-4D97-AF65-F5344CB8AC3E}">
        <p14:creationId xmlns:p14="http://schemas.microsoft.com/office/powerpoint/2010/main" val="137756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1CC172-796A-48B3-95AB-F11EB0D77596}" type="datetimeFigureOut">
              <a:rPr lang="en-IN" smtClean="0"/>
              <a:t>20-03-2024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F5CA81D-B10F-4DE8-B96F-179FE10F8D81}" type="slidenum">
              <a:rPr lang="en-IN" smtClean="0"/>
              <a:t>‹#›</a:t>
            </a:fld>
            <a:endParaRPr lang="en-IN"/>
          </a:p>
        </p:txBody>
      </p:sp>
    </p:spTree>
    <p:extLst>
      <p:ext uri="{BB962C8B-B14F-4D97-AF65-F5344CB8AC3E}">
        <p14:creationId xmlns:p14="http://schemas.microsoft.com/office/powerpoint/2010/main" val="97840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1CC172-796A-48B3-95AB-F11EB0D77596}"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5CA81D-B10F-4DE8-B96F-179FE10F8D81}" type="slidenum">
              <a:rPr lang="en-IN" smtClean="0"/>
              <a:t>‹#›</a:t>
            </a:fld>
            <a:endParaRPr lang="en-IN"/>
          </a:p>
        </p:txBody>
      </p:sp>
    </p:spTree>
    <p:extLst>
      <p:ext uri="{BB962C8B-B14F-4D97-AF65-F5344CB8AC3E}">
        <p14:creationId xmlns:p14="http://schemas.microsoft.com/office/powerpoint/2010/main" val="3372473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1CC172-796A-48B3-95AB-F11EB0D77596}"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5CA81D-B10F-4DE8-B96F-179FE10F8D81}" type="slidenum">
              <a:rPr lang="en-IN" smtClean="0"/>
              <a:t>‹#›</a:t>
            </a:fld>
            <a:endParaRPr lang="en-IN"/>
          </a:p>
        </p:txBody>
      </p:sp>
    </p:spTree>
    <p:extLst>
      <p:ext uri="{BB962C8B-B14F-4D97-AF65-F5344CB8AC3E}">
        <p14:creationId xmlns:p14="http://schemas.microsoft.com/office/powerpoint/2010/main" val="4050815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1CC172-796A-48B3-95AB-F11EB0D77596}" type="datetimeFigureOut">
              <a:rPr lang="en-IN" smtClean="0"/>
              <a:t>20-03-2024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CA81D-B10F-4DE8-B96F-179FE10F8D81}" type="slidenum">
              <a:rPr lang="en-IN" smtClean="0"/>
              <a:t>‹#›</a:t>
            </a:fld>
            <a:endParaRPr lang="en-IN"/>
          </a:p>
        </p:txBody>
      </p:sp>
    </p:spTree>
    <p:extLst>
      <p:ext uri="{BB962C8B-B14F-4D97-AF65-F5344CB8AC3E}">
        <p14:creationId xmlns:p14="http://schemas.microsoft.com/office/powerpoint/2010/main" val="22700066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3CFD-11E0-85EE-866B-48CB5F3033C5}"/>
              </a:ext>
            </a:extLst>
          </p:cNvPr>
          <p:cNvSpPr>
            <a:spLocks noGrp="1"/>
          </p:cNvSpPr>
          <p:nvPr>
            <p:ph type="ctrTitle"/>
          </p:nvPr>
        </p:nvSpPr>
        <p:spPr>
          <a:xfrm>
            <a:off x="72755" y="993912"/>
            <a:ext cx="5903976" cy="1001865"/>
          </a:xfrm>
        </p:spPr>
        <p:txBody>
          <a:bodyPr/>
          <a:lstStyle/>
          <a:p>
            <a:r>
              <a:rPr lang="en-US" dirty="0"/>
              <a:t>Travel Guide</a:t>
            </a:r>
            <a:endParaRPr lang="en-IN" dirty="0"/>
          </a:p>
        </p:txBody>
      </p:sp>
      <p:pic>
        <p:nvPicPr>
          <p:cNvPr id="5" name="Picture 4">
            <a:extLst>
              <a:ext uri="{FF2B5EF4-FFF2-40B4-BE49-F238E27FC236}">
                <a16:creationId xmlns:a16="http://schemas.microsoft.com/office/drawing/2014/main" id="{90E26A1F-7C95-8F3F-0AA0-6668991C2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a:effectLst>
            <a:softEdge rad="101600"/>
          </a:effectLst>
        </p:spPr>
      </p:pic>
      <p:sp>
        <p:nvSpPr>
          <p:cNvPr id="3" name="TextBox 2">
            <a:extLst>
              <a:ext uri="{FF2B5EF4-FFF2-40B4-BE49-F238E27FC236}">
                <a16:creationId xmlns:a16="http://schemas.microsoft.com/office/drawing/2014/main" id="{330C2770-2480-CF5B-D2D1-D930D50B3AD0}"/>
              </a:ext>
            </a:extLst>
          </p:cNvPr>
          <p:cNvSpPr txBox="1"/>
          <p:nvPr/>
        </p:nvSpPr>
        <p:spPr>
          <a:xfrm>
            <a:off x="166978" y="3721210"/>
            <a:ext cx="5049078" cy="923330"/>
          </a:xfrm>
          <a:prstGeom prst="rect">
            <a:avLst/>
          </a:prstGeom>
          <a:noFill/>
        </p:spPr>
        <p:txBody>
          <a:bodyPr wrap="square" rtlCol="0">
            <a:spAutoFit/>
          </a:bodyPr>
          <a:lstStyle/>
          <a:p>
            <a:r>
              <a:rPr lang="en-IN" dirty="0"/>
              <a:t>Submitted To – Mr Tushar</a:t>
            </a:r>
          </a:p>
          <a:p>
            <a:r>
              <a:rPr lang="en-IN" dirty="0"/>
              <a:t>Submitted By – Japish Bagga</a:t>
            </a:r>
          </a:p>
          <a:p>
            <a:r>
              <a:rPr lang="en-IN" dirty="0"/>
              <a:t>                            2210990432</a:t>
            </a:r>
          </a:p>
        </p:txBody>
      </p:sp>
    </p:spTree>
    <p:extLst>
      <p:ext uri="{BB962C8B-B14F-4D97-AF65-F5344CB8AC3E}">
        <p14:creationId xmlns:p14="http://schemas.microsoft.com/office/powerpoint/2010/main" val="956142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9516-0B0D-21B5-0B9C-5B25B4535091}"/>
              </a:ext>
            </a:extLst>
          </p:cNvPr>
          <p:cNvSpPr>
            <a:spLocks noGrp="1"/>
          </p:cNvSpPr>
          <p:nvPr>
            <p:ph type="title"/>
          </p:nvPr>
        </p:nvSpPr>
        <p:spPr>
          <a:xfrm>
            <a:off x="301752" y="329185"/>
            <a:ext cx="11052048" cy="81660"/>
          </a:xfrm>
        </p:spPr>
        <p:txBody>
          <a:bodyPr>
            <a:normAutofit fontScale="90000"/>
          </a:bodyPr>
          <a:lstStyle/>
          <a:p>
            <a:r>
              <a:rPr lang="en-US" dirty="0"/>
              <a:t>Introduction</a:t>
            </a:r>
            <a:endParaRPr lang="en-IN" dirty="0"/>
          </a:p>
        </p:txBody>
      </p:sp>
      <p:pic>
        <p:nvPicPr>
          <p:cNvPr id="5" name="Picture 4">
            <a:extLst>
              <a:ext uri="{FF2B5EF4-FFF2-40B4-BE49-F238E27FC236}">
                <a16:creationId xmlns:a16="http://schemas.microsoft.com/office/drawing/2014/main" id="{12229462-3490-E9AB-BBF0-8D733C397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392"/>
            <a:ext cx="6096000" cy="2953512"/>
          </a:xfrm>
          <a:prstGeom prst="rect">
            <a:avLst/>
          </a:prstGeom>
          <a:effectLst>
            <a:softEdge rad="101600"/>
          </a:effectLst>
        </p:spPr>
      </p:pic>
      <p:pic>
        <p:nvPicPr>
          <p:cNvPr id="7" name="Picture 6">
            <a:extLst>
              <a:ext uri="{FF2B5EF4-FFF2-40B4-BE49-F238E27FC236}">
                <a16:creationId xmlns:a16="http://schemas.microsoft.com/office/drawing/2014/main" id="{DBA07EE0-78B3-0EDF-9CD3-C6E8E7006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50392"/>
            <a:ext cx="6096000" cy="2953512"/>
          </a:xfrm>
          <a:prstGeom prst="rect">
            <a:avLst/>
          </a:prstGeom>
          <a:effectLst>
            <a:softEdge rad="101600"/>
          </a:effectLst>
        </p:spPr>
      </p:pic>
      <p:sp>
        <p:nvSpPr>
          <p:cNvPr id="8" name="TextBox 7">
            <a:extLst>
              <a:ext uri="{FF2B5EF4-FFF2-40B4-BE49-F238E27FC236}">
                <a16:creationId xmlns:a16="http://schemas.microsoft.com/office/drawing/2014/main" id="{575411AE-AB35-A58F-A671-65C44FF61DB1}"/>
              </a:ext>
            </a:extLst>
          </p:cNvPr>
          <p:cNvSpPr txBox="1"/>
          <p:nvPr/>
        </p:nvSpPr>
        <p:spPr>
          <a:xfrm>
            <a:off x="82296" y="4005072"/>
            <a:ext cx="6013704" cy="1754326"/>
          </a:xfrm>
          <a:prstGeom prst="rect">
            <a:avLst/>
          </a:prstGeom>
          <a:noFill/>
        </p:spPr>
        <p:txBody>
          <a:bodyPr wrap="square" rtlCol="0">
            <a:spAutoFit/>
          </a:bodyPr>
          <a:lstStyle/>
          <a:p>
            <a:r>
              <a:rPr lang="en-US" b="1" dirty="0">
                <a:effectLst/>
              </a:rPr>
              <a:t>Purpose of the Project</a:t>
            </a:r>
            <a:endParaRPr lang="en-US" b="1" dirty="0"/>
          </a:p>
          <a:p>
            <a:r>
              <a:rPr lang="en-US" dirty="0">
                <a:effectLst/>
              </a:rPr>
              <a:t>The purpose of the travel guide project is to create a Python-based application that provides users with comprehensive information and recommendations for various travel destinations.</a:t>
            </a:r>
            <a:endParaRPr lang="en-US" dirty="0"/>
          </a:p>
          <a:p>
            <a:endParaRPr lang="en-IN" dirty="0"/>
          </a:p>
        </p:txBody>
      </p:sp>
      <p:sp>
        <p:nvSpPr>
          <p:cNvPr id="10" name="TextBox 9">
            <a:extLst>
              <a:ext uri="{FF2B5EF4-FFF2-40B4-BE49-F238E27FC236}">
                <a16:creationId xmlns:a16="http://schemas.microsoft.com/office/drawing/2014/main" id="{CD105BB0-8B0B-6C00-0171-AEBFFE669A9B}"/>
              </a:ext>
            </a:extLst>
          </p:cNvPr>
          <p:cNvSpPr txBox="1"/>
          <p:nvPr/>
        </p:nvSpPr>
        <p:spPr>
          <a:xfrm>
            <a:off x="6096000" y="4005072"/>
            <a:ext cx="6096000" cy="2308324"/>
          </a:xfrm>
          <a:prstGeom prst="rect">
            <a:avLst/>
          </a:prstGeom>
          <a:noFill/>
        </p:spPr>
        <p:txBody>
          <a:bodyPr wrap="square" rtlCol="0">
            <a:spAutoFit/>
          </a:bodyPr>
          <a:lstStyle/>
          <a:p>
            <a:r>
              <a:rPr lang="en-US" b="1" dirty="0">
                <a:effectLst/>
              </a:rPr>
              <a:t>Goals of the Project</a:t>
            </a:r>
            <a:endParaRPr lang="en-US" b="1" dirty="0"/>
          </a:p>
          <a:p>
            <a:pPr>
              <a:buFont typeface="Arial" panose="020B0604020202020204" pitchFamily="34" charset="0"/>
              <a:buChar char="•"/>
            </a:pPr>
            <a:r>
              <a:rPr lang="en-US" dirty="0">
                <a:effectLst/>
              </a:rPr>
              <a:t>Develop a user-friendly interface for easy navigation and interaction.</a:t>
            </a:r>
          </a:p>
          <a:p>
            <a:pPr>
              <a:buFont typeface="Arial" panose="020B0604020202020204" pitchFamily="34" charset="0"/>
              <a:buChar char="•"/>
            </a:pPr>
            <a:r>
              <a:rPr lang="en-US" dirty="0">
                <a:effectLst/>
              </a:rPr>
              <a:t>Gather and organize data on popular tourist attractions, accommodations, restaurants, and transportation options.</a:t>
            </a:r>
          </a:p>
          <a:p>
            <a:pPr>
              <a:buFont typeface="Arial" panose="020B0604020202020204" pitchFamily="34" charset="0"/>
              <a:buChar char="•"/>
            </a:pPr>
            <a:r>
              <a:rPr lang="en-US" dirty="0">
                <a:effectLst/>
              </a:rPr>
              <a:t>Implement search and filtering functionalities to help users find specific information.</a:t>
            </a:r>
          </a:p>
          <a:p>
            <a:endParaRPr lang="en-IN" dirty="0"/>
          </a:p>
        </p:txBody>
      </p:sp>
    </p:spTree>
    <p:extLst>
      <p:ext uri="{BB962C8B-B14F-4D97-AF65-F5344CB8AC3E}">
        <p14:creationId xmlns:p14="http://schemas.microsoft.com/office/powerpoint/2010/main" val="735744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BA8DFFC-A318-3E19-5E0B-04F3DE51D53A}"/>
              </a:ext>
            </a:extLst>
          </p:cNvPr>
          <p:cNvSpPr>
            <a:spLocks noGrp="1" noChangeArrowheads="1"/>
          </p:cNvSpPr>
          <p:nvPr>
            <p:ph type="ctrTitle"/>
          </p:nvPr>
        </p:nvSpPr>
        <p:spPr bwMode="auto">
          <a:xfrm>
            <a:off x="285750" y="212050"/>
            <a:ext cx="1162050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Arial" panose="020B0604020202020204" pitchFamily="34" charset="0"/>
              </a:rPr>
              <a:t>Setting up the Python Environment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Requirements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Python 3.7 or higher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pip package manager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Virtual environment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Steps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Install Python: Download and install the latest version of Python from the official website.</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Install pip: pip is a package manager for Python. After installing Python, pip should already be available. You can verify this by running </a:t>
            </a:r>
            <a:r>
              <a:rPr kumimoji="0" lang="en-US" altLang="en-US" sz="2000" b="0" i="0" u="none" strike="noStrike" cap="none" normalizeH="0" baseline="0" dirty="0">
                <a:ln>
                  <a:noFill/>
                </a:ln>
                <a:solidFill>
                  <a:schemeClr val="tx1"/>
                </a:solidFill>
                <a:effectLst/>
                <a:latin typeface="Arial Unicode MS"/>
              </a:rPr>
              <a:t>pip --version</a:t>
            </a:r>
            <a:r>
              <a:rPr kumimoji="0" lang="en-US" altLang="en-US" sz="2000" b="0" i="0" u="none" strike="noStrike" cap="none" normalizeH="0" baseline="0" dirty="0">
                <a:ln>
                  <a:noFill/>
                </a:ln>
                <a:solidFill>
                  <a:schemeClr val="tx1"/>
                </a:solidFill>
                <a:effectLst/>
              </a:rPr>
              <a:t> in the command line.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Create a virtual environment: A virtual environment allows you to isolate the Python environment for your project. Run </a:t>
            </a:r>
            <a:r>
              <a:rPr kumimoji="0" lang="en-US" altLang="en-US" sz="2000" b="0" i="0" u="none" strike="noStrike" cap="none" normalizeH="0" baseline="0" dirty="0">
                <a:ln>
                  <a:noFill/>
                </a:ln>
                <a:solidFill>
                  <a:schemeClr val="tx1"/>
                </a:solidFill>
                <a:effectLst/>
                <a:latin typeface="Arial Unicode MS"/>
              </a:rPr>
              <a:t>python3 -m venv myenv</a:t>
            </a:r>
            <a:r>
              <a:rPr kumimoji="0" lang="en-US" altLang="en-US" sz="2000" b="0" i="0" u="none" strike="noStrike" cap="none" normalizeH="0" baseline="0" dirty="0">
                <a:ln>
                  <a:noFill/>
                </a:ln>
                <a:solidFill>
                  <a:schemeClr val="tx1"/>
                </a:solidFill>
                <a:effectLst/>
              </a:rPr>
              <a:t> to create a new virtual environment named </a:t>
            </a:r>
            <a:r>
              <a:rPr kumimoji="0" lang="en-US" altLang="en-US" sz="2000" b="0" i="0" u="none" strike="noStrike" cap="none" normalizeH="0" baseline="0" dirty="0">
                <a:ln>
                  <a:noFill/>
                </a:ln>
                <a:solidFill>
                  <a:schemeClr val="tx1"/>
                </a:solidFill>
                <a:effectLst/>
                <a:latin typeface="Arial Unicode MS"/>
              </a:rPr>
              <a:t>myenv</a:t>
            </a:r>
            <a:r>
              <a:rPr kumimoji="0" lang="en-US" altLang="en-US" sz="2000" b="0" i="0" u="none" strike="noStrike" cap="none" normalizeH="0" baseline="0" dirty="0">
                <a:ln>
                  <a:noFill/>
                </a:ln>
                <a:solidFill>
                  <a:schemeClr val="tx1"/>
                </a:solidFill>
                <a:effectLst/>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Activate the virtual environment: On Windows, run </a:t>
            </a:r>
            <a:r>
              <a:rPr kumimoji="0" lang="en-US" altLang="en-US" sz="2000" b="0" i="0" u="none" strike="noStrike" cap="none" normalizeH="0" baseline="0" dirty="0">
                <a:ln>
                  <a:noFill/>
                </a:ln>
                <a:solidFill>
                  <a:schemeClr val="tx1"/>
                </a:solidFill>
                <a:effectLst/>
                <a:latin typeface="Arial Unicode MS"/>
              </a:rPr>
              <a:t>myenvScriptsactivate</a:t>
            </a:r>
            <a:r>
              <a:rPr kumimoji="0" lang="en-US" altLang="en-US" sz="2000" b="0" i="0" u="none" strike="noStrike" cap="none" normalizeH="0" baseline="0" dirty="0">
                <a:ln>
                  <a:noFill/>
                </a:ln>
                <a:solidFill>
                  <a:schemeClr val="tx1"/>
                </a:solidFill>
                <a:effectLst/>
              </a:rPr>
              <a:t>. On macOS and Linux, run </a:t>
            </a:r>
            <a:r>
              <a:rPr kumimoji="0" lang="en-US" altLang="en-US" sz="2000" b="0" i="0" u="none" strike="noStrike" cap="none" normalizeH="0" baseline="0" dirty="0">
                <a:ln>
                  <a:noFill/>
                </a:ln>
                <a:solidFill>
                  <a:schemeClr val="tx1"/>
                </a:solidFill>
                <a:effectLst/>
                <a:latin typeface="Arial Unicode MS"/>
              </a:rPr>
              <a:t>source myenv/bin/activate</a:t>
            </a:r>
            <a:r>
              <a:rPr kumimoji="0" lang="en-US" altLang="en-US" sz="2000" b="0" i="0" u="none" strike="noStrike" cap="none" normalizeH="0" baseline="0" dirty="0">
                <a:ln>
                  <a:noFill/>
                </a:ln>
                <a:solidFill>
                  <a:schemeClr val="tx1"/>
                </a:solidFill>
                <a:effectLst/>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Install project dependencies: Use pip to install the required packages for the travel guide project. Run </a:t>
            </a:r>
            <a:r>
              <a:rPr kumimoji="0" lang="en-US" altLang="en-US" sz="2000" b="0" i="0" u="none" strike="noStrike" cap="none" normalizeH="0" baseline="0" dirty="0">
                <a:ln>
                  <a:noFill/>
                </a:ln>
                <a:solidFill>
                  <a:schemeClr val="tx1"/>
                </a:solidFill>
                <a:effectLst/>
                <a:latin typeface="Arial Unicode MS"/>
              </a:rPr>
              <a:t>pip install -r requirements.txt</a:t>
            </a:r>
            <a:r>
              <a:rPr kumimoji="0" lang="en-US" altLang="en-US" sz="2000" b="0" i="0" u="none" strike="noStrike" cap="none" normalizeH="0" baseline="0" dirty="0">
                <a:ln>
                  <a:noFill/>
                </a:ln>
                <a:solidFill>
                  <a:schemeClr val="tx1"/>
                </a:solidFill>
                <a:effectLst/>
              </a:rPr>
              <a:t> to install the packages listed in the </a:t>
            </a:r>
            <a:r>
              <a:rPr kumimoji="0" lang="en-US" altLang="en-US" sz="2000" b="0" i="0" u="none" strike="noStrike" cap="none" normalizeH="0" baseline="0" dirty="0">
                <a:ln>
                  <a:noFill/>
                </a:ln>
                <a:solidFill>
                  <a:schemeClr val="tx1"/>
                </a:solidFill>
                <a:effectLst/>
                <a:latin typeface="Arial Unicode MS"/>
              </a:rPr>
              <a:t>requirements.txt</a:t>
            </a:r>
            <a:r>
              <a:rPr kumimoji="0" lang="en-US" altLang="en-US" sz="2000" b="0" i="0" u="none" strike="noStrike" cap="none" normalizeH="0" baseline="0" dirty="0">
                <a:ln>
                  <a:noFill/>
                </a:ln>
                <a:solidFill>
                  <a:schemeClr val="tx1"/>
                </a:solidFill>
                <a:effectLst/>
              </a:rPr>
              <a:t> file.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Set up the project: Clone the project repository from GitHub and navigate to the project directory.</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Arial" panose="020B0604020202020204" pitchFamily="34" charset="0"/>
              </a:rPr>
              <a:t>Run the project: Execute the main Python file to start the travel guide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539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6FB637-290B-BB0F-E6FA-909702B120CA}"/>
              </a:ext>
            </a:extLst>
          </p:cNvPr>
          <p:cNvSpPr txBox="1"/>
          <p:nvPr/>
        </p:nvSpPr>
        <p:spPr>
          <a:xfrm>
            <a:off x="209550" y="104775"/>
            <a:ext cx="11191875" cy="646331"/>
          </a:xfrm>
          <a:prstGeom prst="rect">
            <a:avLst/>
          </a:prstGeom>
          <a:noFill/>
        </p:spPr>
        <p:txBody>
          <a:bodyPr wrap="square" rtlCol="0">
            <a:spAutoFit/>
          </a:bodyPr>
          <a:lstStyle/>
          <a:p>
            <a:r>
              <a:rPr lang="en-IN" sz="3600" dirty="0"/>
              <a:t>Adding Recommendations and Reviews</a:t>
            </a:r>
          </a:p>
        </p:txBody>
      </p:sp>
      <p:pic>
        <p:nvPicPr>
          <p:cNvPr id="4" name="Picture 3">
            <a:extLst>
              <a:ext uri="{FF2B5EF4-FFF2-40B4-BE49-F238E27FC236}">
                <a16:creationId xmlns:a16="http://schemas.microsoft.com/office/drawing/2014/main" id="{37A72B7A-90F7-7FCA-AD0A-3DDCA638E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1104"/>
            <a:ext cx="6096000" cy="3182719"/>
          </a:xfrm>
          <a:prstGeom prst="rect">
            <a:avLst/>
          </a:prstGeom>
          <a:effectLst>
            <a:softEdge rad="101600"/>
          </a:effectLst>
        </p:spPr>
      </p:pic>
      <p:pic>
        <p:nvPicPr>
          <p:cNvPr id="6" name="Picture 5">
            <a:extLst>
              <a:ext uri="{FF2B5EF4-FFF2-40B4-BE49-F238E27FC236}">
                <a16:creationId xmlns:a16="http://schemas.microsoft.com/office/drawing/2014/main" id="{3BA9085E-6545-AEB9-1CF3-92B037509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51105"/>
            <a:ext cx="6096000" cy="3182719"/>
          </a:xfrm>
          <a:prstGeom prst="rect">
            <a:avLst/>
          </a:prstGeom>
          <a:effectLst>
            <a:softEdge rad="101600"/>
          </a:effectLst>
        </p:spPr>
      </p:pic>
      <p:sp>
        <p:nvSpPr>
          <p:cNvPr id="7" name="TextBox 6">
            <a:extLst>
              <a:ext uri="{FF2B5EF4-FFF2-40B4-BE49-F238E27FC236}">
                <a16:creationId xmlns:a16="http://schemas.microsoft.com/office/drawing/2014/main" id="{18066671-7EC5-C122-D1FA-0CCA6F158F3B}"/>
              </a:ext>
            </a:extLst>
          </p:cNvPr>
          <p:cNvSpPr txBox="1"/>
          <p:nvPr/>
        </p:nvSpPr>
        <p:spPr>
          <a:xfrm>
            <a:off x="76200" y="4019550"/>
            <a:ext cx="6019800" cy="1477328"/>
          </a:xfrm>
          <a:prstGeom prst="rect">
            <a:avLst/>
          </a:prstGeom>
          <a:noFill/>
        </p:spPr>
        <p:txBody>
          <a:bodyPr wrap="square" rtlCol="0">
            <a:spAutoFit/>
          </a:bodyPr>
          <a:lstStyle/>
          <a:p>
            <a:r>
              <a:rPr lang="en-US" b="1" dirty="0">
                <a:effectLst/>
              </a:rPr>
              <a:t>Finding Recommendations</a:t>
            </a:r>
            <a:endParaRPr lang="en-US" b="1" dirty="0"/>
          </a:p>
          <a:p>
            <a:r>
              <a:rPr lang="en-US" dirty="0">
                <a:effectLst/>
              </a:rPr>
              <a:t>Users can find recommendations for places to visit by browsing through the travel guide's curated lists, popular destinations, or searching for specific locations.</a:t>
            </a:r>
            <a:endParaRPr lang="en-US" dirty="0"/>
          </a:p>
          <a:p>
            <a:endParaRPr lang="en-IN" dirty="0"/>
          </a:p>
        </p:txBody>
      </p:sp>
      <p:sp>
        <p:nvSpPr>
          <p:cNvPr id="8" name="TextBox 7">
            <a:extLst>
              <a:ext uri="{FF2B5EF4-FFF2-40B4-BE49-F238E27FC236}">
                <a16:creationId xmlns:a16="http://schemas.microsoft.com/office/drawing/2014/main" id="{4F4D4B85-E2B1-5242-F809-690812EA19FC}"/>
              </a:ext>
            </a:extLst>
          </p:cNvPr>
          <p:cNvSpPr txBox="1"/>
          <p:nvPr/>
        </p:nvSpPr>
        <p:spPr>
          <a:xfrm>
            <a:off x="6181725" y="4019550"/>
            <a:ext cx="5972175" cy="1477328"/>
          </a:xfrm>
          <a:prstGeom prst="rect">
            <a:avLst/>
          </a:prstGeom>
          <a:noFill/>
        </p:spPr>
        <p:txBody>
          <a:bodyPr wrap="square" rtlCol="0">
            <a:spAutoFit/>
          </a:bodyPr>
          <a:lstStyle/>
          <a:p>
            <a:r>
              <a:rPr lang="en-US" b="1" dirty="0">
                <a:effectLst/>
              </a:rPr>
              <a:t>Leaving Reviews</a:t>
            </a:r>
            <a:endParaRPr lang="en-US" b="1" dirty="0"/>
          </a:p>
          <a:p>
            <a:r>
              <a:rPr lang="en-US" dirty="0">
                <a:effectLst/>
              </a:rPr>
              <a:t>To leave a review for a place they have visited, users can navigate to the place's page in the travel guide and submit their review along with a rating.</a:t>
            </a:r>
            <a:endParaRPr lang="en-US" dirty="0"/>
          </a:p>
          <a:p>
            <a:endParaRPr lang="en-IN" dirty="0"/>
          </a:p>
        </p:txBody>
      </p:sp>
    </p:spTree>
    <p:extLst>
      <p:ext uri="{BB962C8B-B14F-4D97-AF65-F5344CB8AC3E}">
        <p14:creationId xmlns:p14="http://schemas.microsoft.com/office/powerpoint/2010/main" val="4027836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8C9C73-BEF7-CAB4-D701-6B122416E14B}"/>
              </a:ext>
            </a:extLst>
          </p:cNvPr>
          <p:cNvSpPr txBox="1"/>
          <p:nvPr/>
        </p:nvSpPr>
        <p:spPr>
          <a:xfrm>
            <a:off x="161925" y="1362075"/>
            <a:ext cx="5934075" cy="1754326"/>
          </a:xfrm>
          <a:prstGeom prst="rect">
            <a:avLst/>
          </a:prstGeom>
          <a:noFill/>
        </p:spPr>
        <p:txBody>
          <a:bodyPr wrap="square" rtlCol="0">
            <a:spAutoFit/>
          </a:bodyPr>
          <a:lstStyle/>
          <a:p>
            <a:r>
              <a:rPr lang="en-US" b="1" dirty="0">
                <a:effectLst/>
              </a:rPr>
              <a:t>Interactive Map</a:t>
            </a:r>
            <a:endParaRPr lang="en-US" b="1" dirty="0"/>
          </a:p>
          <a:p>
            <a:r>
              <a:rPr lang="en-US" dirty="0">
                <a:effectLst/>
              </a:rPr>
              <a:t>We have added an interactive map feature to the travel guide, allowing users to visually explore different destinations and attractions. Users can click on markers on the map to get more information about specific locations.</a:t>
            </a:r>
            <a:endParaRPr lang="en-US" dirty="0"/>
          </a:p>
          <a:p>
            <a:endParaRPr lang="en-IN" dirty="0"/>
          </a:p>
        </p:txBody>
      </p:sp>
      <p:sp>
        <p:nvSpPr>
          <p:cNvPr id="3" name="TextBox 2">
            <a:extLst>
              <a:ext uri="{FF2B5EF4-FFF2-40B4-BE49-F238E27FC236}">
                <a16:creationId xmlns:a16="http://schemas.microsoft.com/office/drawing/2014/main" id="{120C595E-A0A2-A941-B35C-6F42760967B3}"/>
              </a:ext>
            </a:extLst>
          </p:cNvPr>
          <p:cNvSpPr txBox="1"/>
          <p:nvPr/>
        </p:nvSpPr>
        <p:spPr>
          <a:xfrm>
            <a:off x="6486524" y="1352550"/>
            <a:ext cx="5438775" cy="2031325"/>
          </a:xfrm>
          <a:prstGeom prst="rect">
            <a:avLst/>
          </a:prstGeom>
          <a:noFill/>
        </p:spPr>
        <p:txBody>
          <a:bodyPr wrap="square" rtlCol="0">
            <a:spAutoFit/>
          </a:bodyPr>
          <a:lstStyle/>
          <a:p>
            <a:r>
              <a:rPr lang="en-US" b="1" dirty="0">
                <a:effectLst/>
              </a:rPr>
              <a:t>Personalized Recommendations</a:t>
            </a:r>
            <a:endParaRPr lang="en-US" b="1" dirty="0"/>
          </a:p>
          <a:p>
            <a:r>
              <a:rPr lang="en-US" dirty="0">
                <a:effectLst/>
              </a:rPr>
              <a:t>To enhance the user experience, we have implemented a personalized recommendation system. Based on user preferences and previous interactions, the travel guide now suggests tailored recommendations for accommodations, restaurants, and activities.</a:t>
            </a:r>
            <a:endParaRPr lang="en-US" dirty="0"/>
          </a:p>
          <a:p>
            <a:endParaRPr lang="en-IN" dirty="0"/>
          </a:p>
        </p:txBody>
      </p:sp>
      <p:sp>
        <p:nvSpPr>
          <p:cNvPr id="4" name="TextBox 3">
            <a:extLst>
              <a:ext uri="{FF2B5EF4-FFF2-40B4-BE49-F238E27FC236}">
                <a16:creationId xmlns:a16="http://schemas.microsoft.com/office/drawing/2014/main" id="{B8A794CA-A0EB-9F87-85A6-20D5D457E5E6}"/>
              </a:ext>
            </a:extLst>
          </p:cNvPr>
          <p:cNvSpPr txBox="1"/>
          <p:nvPr/>
        </p:nvSpPr>
        <p:spPr>
          <a:xfrm>
            <a:off x="161925" y="3695700"/>
            <a:ext cx="6200775" cy="1754326"/>
          </a:xfrm>
          <a:prstGeom prst="rect">
            <a:avLst/>
          </a:prstGeom>
          <a:noFill/>
        </p:spPr>
        <p:txBody>
          <a:bodyPr wrap="square" rtlCol="0">
            <a:spAutoFit/>
          </a:bodyPr>
          <a:lstStyle/>
          <a:p>
            <a:r>
              <a:rPr lang="en-US" b="1" dirty="0">
                <a:effectLst/>
              </a:rPr>
              <a:t>User Reviews</a:t>
            </a:r>
            <a:endParaRPr lang="en-US" b="1" dirty="0"/>
          </a:p>
          <a:p>
            <a:r>
              <a:rPr lang="en-US" dirty="0">
                <a:effectLst/>
              </a:rPr>
              <a:t>We have added a user review feature where users can leave feedback and ratings for destinations and attractions. This allows other users to make informed decisions based on real experiences shared by fellow travelers.</a:t>
            </a:r>
            <a:endParaRPr lang="en-US" dirty="0"/>
          </a:p>
          <a:p>
            <a:endParaRPr lang="en-IN" dirty="0"/>
          </a:p>
        </p:txBody>
      </p:sp>
      <p:sp>
        <p:nvSpPr>
          <p:cNvPr id="5" name="TextBox 4">
            <a:extLst>
              <a:ext uri="{FF2B5EF4-FFF2-40B4-BE49-F238E27FC236}">
                <a16:creationId xmlns:a16="http://schemas.microsoft.com/office/drawing/2014/main" id="{44ED3267-6035-22C9-A30A-6CD1063EF1A8}"/>
              </a:ext>
            </a:extLst>
          </p:cNvPr>
          <p:cNvSpPr txBox="1"/>
          <p:nvPr/>
        </p:nvSpPr>
        <p:spPr>
          <a:xfrm>
            <a:off x="6486524" y="3695700"/>
            <a:ext cx="5581651" cy="2031325"/>
          </a:xfrm>
          <a:prstGeom prst="rect">
            <a:avLst/>
          </a:prstGeom>
          <a:noFill/>
        </p:spPr>
        <p:txBody>
          <a:bodyPr wrap="square" rtlCol="0">
            <a:spAutoFit/>
          </a:bodyPr>
          <a:lstStyle/>
          <a:p>
            <a:r>
              <a:rPr lang="en-US" b="1" dirty="0">
                <a:effectLst/>
              </a:rPr>
              <a:t>Seamless Booking</a:t>
            </a:r>
            <a:endParaRPr lang="en-US" b="1" dirty="0"/>
          </a:p>
          <a:p>
            <a:r>
              <a:rPr lang="en-US" dirty="0">
                <a:effectLst/>
              </a:rPr>
              <a:t>To streamline the travel planning process, we have integrated a seamless booking system. Users can now directly book accommodations, flights, and activities through the travel guide, eliminating the need to switch between multiple platforms.</a:t>
            </a:r>
            <a:endParaRPr lang="en-US" dirty="0"/>
          </a:p>
          <a:p>
            <a:endParaRPr lang="en-IN" dirty="0"/>
          </a:p>
        </p:txBody>
      </p:sp>
      <p:sp>
        <p:nvSpPr>
          <p:cNvPr id="6" name="TextBox 5">
            <a:extLst>
              <a:ext uri="{FF2B5EF4-FFF2-40B4-BE49-F238E27FC236}">
                <a16:creationId xmlns:a16="http://schemas.microsoft.com/office/drawing/2014/main" id="{67C2D042-BFF6-4691-DA10-A0C7F0283BAE}"/>
              </a:ext>
            </a:extLst>
          </p:cNvPr>
          <p:cNvSpPr txBox="1"/>
          <p:nvPr/>
        </p:nvSpPr>
        <p:spPr>
          <a:xfrm>
            <a:off x="161925" y="412611"/>
            <a:ext cx="9153525" cy="707886"/>
          </a:xfrm>
          <a:prstGeom prst="rect">
            <a:avLst/>
          </a:prstGeom>
          <a:noFill/>
        </p:spPr>
        <p:txBody>
          <a:bodyPr wrap="square" rtlCol="0">
            <a:spAutoFit/>
          </a:bodyPr>
          <a:lstStyle/>
          <a:p>
            <a:r>
              <a:rPr lang="en-IN" sz="4000" dirty="0"/>
              <a:t>Enhancing the User Experience</a:t>
            </a:r>
          </a:p>
        </p:txBody>
      </p:sp>
    </p:spTree>
    <p:extLst>
      <p:ext uri="{BB962C8B-B14F-4D97-AF65-F5344CB8AC3E}">
        <p14:creationId xmlns:p14="http://schemas.microsoft.com/office/powerpoint/2010/main" val="4282010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12035D-5540-B988-998B-D468EE521246}"/>
              </a:ext>
            </a:extLst>
          </p:cNvPr>
          <p:cNvSpPr txBox="1"/>
          <p:nvPr/>
        </p:nvSpPr>
        <p:spPr>
          <a:xfrm>
            <a:off x="381000" y="190500"/>
            <a:ext cx="10572750" cy="2154436"/>
          </a:xfrm>
          <a:prstGeom prst="rect">
            <a:avLst/>
          </a:prstGeom>
          <a:noFill/>
        </p:spPr>
        <p:txBody>
          <a:bodyPr wrap="square" rtlCol="0">
            <a:spAutoFit/>
          </a:bodyPr>
          <a:lstStyle/>
          <a:p>
            <a:r>
              <a:rPr lang="en-US" sz="4400" b="1" dirty="0">
                <a:effectLst/>
              </a:rPr>
              <a:t>User Feedback</a:t>
            </a:r>
            <a:endParaRPr lang="en-US" sz="4400" b="1" dirty="0"/>
          </a:p>
          <a:p>
            <a:r>
              <a:rPr lang="en-US" dirty="0">
                <a:effectLst/>
              </a:rPr>
              <a:t>Based on user feedback, the travel guide application should focus on improving the user experience by providing more personalized recommendations and better navigation. Additionally, users have expressed a desire for more detailed information about local culture and history, as well as more interactive features such as virtual tours and live events.</a:t>
            </a:r>
            <a:endParaRPr lang="en-US" dirty="0"/>
          </a:p>
          <a:p>
            <a:endParaRPr lang="en-IN" dirty="0"/>
          </a:p>
        </p:txBody>
      </p:sp>
    </p:spTree>
    <p:extLst>
      <p:ext uri="{BB962C8B-B14F-4D97-AF65-F5344CB8AC3E}">
        <p14:creationId xmlns:p14="http://schemas.microsoft.com/office/powerpoint/2010/main" val="505029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88A9DF-D047-3909-1000-D9F7019E47A9}"/>
              </a:ext>
            </a:extLst>
          </p:cNvPr>
          <p:cNvSpPr>
            <a:spLocks noGrp="1"/>
          </p:cNvSpPr>
          <p:nvPr>
            <p:ph sz="half" idx="1"/>
          </p:nvPr>
        </p:nvSpPr>
        <p:spPr>
          <a:xfrm>
            <a:off x="247650" y="1825625"/>
            <a:ext cx="5695950" cy="1812925"/>
          </a:xfrm>
        </p:spPr>
        <p:txBody>
          <a:bodyPr>
            <a:normAutofit fontScale="77500" lnSpcReduction="20000"/>
          </a:bodyPr>
          <a:lstStyle/>
          <a:p>
            <a:r>
              <a:rPr lang="en-US" b="1" dirty="0">
                <a:effectLst/>
              </a:rPr>
              <a:t>Python Environment Setup</a:t>
            </a:r>
            <a:endParaRPr lang="en-US" b="1" dirty="0"/>
          </a:p>
          <a:p>
            <a:r>
              <a:rPr lang="en-US" dirty="0">
                <a:effectLst/>
              </a:rPr>
              <a:t>The project was developed using Python 3.8. The Python environment was set up using Anaconda, which includes a package manager for installing and managing Python packages.</a:t>
            </a:r>
            <a:endParaRPr lang="en-US" dirty="0"/>
          </a:p>
          <a:p>
            <a:endParaRPr lang="en-IN" dirty="0"/>
          </a:p>
        </p:txBody>
      </p:sp>
      <p:sp>
        <p:nvSpPr>
          <p:cNvPr id="4" name="Content Placeholder 3">
            <a:extLst>
              <a:ext uri="{FF2B5EF4-FFF2-40B4-BE49-F238E27FC236}">
                <a16:creationId xmlns:a16="http://schemas.microsoft.com/office/drawing/2014/main" id="{BD10911F-86ED-2787-0DF5-456EDD03CC8B}"/>
              </a:ext>
            </a:extLst>
          </p:cNvPr>
          <p:cNvSpPr>
            <a:spLocks noGrp="1"/>
          </p:cNvSpPr>
          <p:nvPr>
            <p:ph sz="half" idx="2"/>
          </p:nvPr>
        </p:nvSpPr>
        <p:spPr>
          <a:xfrm>
            <a:off x="6172200" y="1825625"/>
            <a:ext cx="5181600" cy="1965325"/>
          </a:xfrm>
        </p:spPr>
        <p:txBody>
          <a:bodyPr>
            <a:normAutofit fontScale="77500" lnSpcReduction="20000"/>
          </a:bodyPr>
          <a:lstStyle/>
          <a:p>
            <a:r>
              <a:rPr lang="en-US" b="1" dirty="0">
                <a:effectLst/>
              </a:rPr>
              <a:t>Data Collection</a:t>
            </a:r>
            <a:endParaRPr lang="en-US" b="1" dirty="0"/>
          </a:p>
          <a:p>
            <a:r>
              <a:rPr lang="en-US" dirty="0">
                <a:effectLst/>
              </a:rPr>
              <a:t>Data for the travel guide was collected from various sources, including online travel forums, travel blogs, and government websites. The data was cleaned and preprocessed using Python libraries such as Pandas and NumPy.</a:t>
            </a:r>
            <a:endParaRPr lang="en-US" dirty="0"/>
          </a:p>
          <a:p>
            <a:endParaRPr lang="en-IN" dirty="0"/>
          </a:p>
        </p:txBody>
      </p:sp>
      <p:sp>
        <p:nvSpPr>
          <p:cNvPr id="5" name="Rectangle 1">
            <a:extLst>
              <a:ext uri="{FF2B5EF4-FFF2-40B4-BE49-F238E27FC236}">
                <a16:creationId xmlns:a16="http://schemas.microsoft.com/office/drawing/2014/main" id="{29CA456B-0A63-EFD2-6CCE-88E94293B7DA}"/>
              </a:ext>
            </a:extLst>
          </p:cNvPr>
          <p:cNvSpPr>
            <a:spLocks noGrp="1" noChangeArrowheads="1"/>
          </p:cNvSpPr>
          <p:nvPr>
            <p:ph type="title"/>
          </p:nvPr>
        </p:nvSpPr>
        <p:spPr bwMode="auto">
          <a:xfrm>
            <a:off x="346377" y="562741"/>
            <a:ext cx="9379555"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Technical Aspects of Travel Guide Project</a:t>
            </a:r>
            <a:endParaRPr lang="en-IN" dirty="0"/>
          </a:p>
        </p:txBody>
      </p:sp>
    </p:spTree>
    <p:extLst>
      <p:ext uri="{BB962C8B-B14F-4D97-AF65-F5344CB8AC3E}">
        <p14:creationId xmlns:p14="http://schemas.microsoft.com/office/powerpoint/2010/main" val="110704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BBD4-026C-BA37-9020-3874DB372790}"/>
              </a:ext>
            </a:extLst>
          </p:cNvPr>
          <p:cNvSpPr>
            <a:spLocks noGrp="1"/>
          </p:cNvSpPr>
          <p:nvPr>
            <p:ph type="title"/>
          </p:nvPr>
        </p:nvSpPr>
        <p:spPr>
          <a:xfrm>
            <a:off x="3558746" y="2394980"/>
            <a:ext cx="5378278" cy="1325563"/>
          </a:xfrm>
        </p:spPr>
        <p:txBody>
          <a:bodyPr>
            <a:normAutofit/>
          </a:bodyPr>
          <a:lstStyle/>
          <a:p>
            <a:r>
              <a:rPr lang="en-US" sz="6600" dirty="0"/>
              <a:t>THANK YOU</a:t>
            </a:r>
            <a:endParaRPr lang="en-IN" sz="6600" dirty="0"/>
          </a:p>
        </p:txBody>
      </p:sp>
    </p:spTree>
    <p:extLst>
      <p:ext uri="{BB962C8B-B14F-4D97-AF65-F5344CB8AC3E}">
        <p14:creationId xmlns:p14="http://schemas.microsoft.com/office/powerpoint/2010/main" val="24010686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26</TotalTime>
  <Words>650</Words>
  <Application>Microsoft Office PowerPoint</Application>
  <PresentationFormat>Widescreen</PresentationFormat>
  <Paragraphs>46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 Unicode MS</vt:lpstr>
      <vt:lpstr>Calibri</vt:lpstr>
      <vt:lpstr>Calibri Light</vt:lpstr>
      <vt:lpstr>Office Theme</vt:lpstr>
      <vt:lpstr>Travel Guide</vt:lpstr>
      <vt:lpstr>Introduction</vt:lpstr>
      <vt:lpstr>Setting up the Python Environment Requirements Python 3.7 or higher pip package manager Virtual environment Steps Install Python: Download and install the latest version of Python from the official website. Install pip: pip is a package manager for Python. After installing Python, pip should already be available. You can verify this by running pip --version in the command line. Create a virtual environment: A virtual environment allows you to isolate the Python environment for your project. Run python3 -m venv myenv to create a new virtual environment named myenv. Activate the virtual environment: On Windows, run myenvScriptsactivate. On macOS and Linux, run source myenv/bin/activate. Install project dependencies: Use pip to install the required packages for the travel guide project. Run pip install -r requirements.txt to install the packages listed in the requirements.txt file. Set up the project: Clone the project repository from GitHub and navigate to the project directory. Run the project: Execute the main Python file to start the travel guide application. </vt:lpstr>
      <vt:lpstr>PowerPoint Presentation</vt:lpstr>
      <vt:lpstr>PowerPoint Presentation</vt:lpstr>
      <vt:lpstr>PowerPoint Presentation</vt:lpstr>
      <vt:lpstr>Technical Aspects of Travel Guide Project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Guide</dc:title>
  <dc:creator>Kush Multani</dc:creator>
  <cp:lastModifiedBy>Japish Bagga</cp:lastModifiedBy>
  <cp:revision>2</cp:revision>
  <dcterms:created xsi:type="dcterms:W3CDTF">2024-03-20T09:06:59Z</dcterms:created>
  <dcterms:modified xsi:type="dcterms:W3CDTF">2024-03-20T09:39:32Z</dcterms:modified>
</cp:coreProperties>
</file>